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56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8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25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70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72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39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03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70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67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30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34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54304-5E08-410D-B2C7-814AE6D7A574}" type="datetimeFigureOut">
              <a:rPr lang="ru-RU" smtClean="0"/>
              <a:t>21.02.2022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9AC23-AAFB-42BF-954F-0902140CC9C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96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Зимние забавы.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>
                <a:solidFill>
                  <a:srgbClr val="002060"/>
                </a:solidFill>
              </a:rPr>
              <a:t>Муниципальное бюджетное дошкольное образовательное учреждение</a:t>
            </a:r>
          </a:p>
          <a:p>
            <a:pPr lvl="0" algn="ctr">
              <a:defRPr/>
            </a:pPr>
            <a:r>
              <a:rPr lang="ru-RU" b="1" kern="0" dirty="0">
                <a:solidFill>
                  <a:srgbClr val="002060"/>
                </a:solidFill>
              </a:rPr>
              <a:t>«Детский сад №1 комбинированного вида» </a:t>
            </a:r>
            <a:r>
              <a:rPr lang="ru-RU" b="1" kern="0" dirty="0" err="1">
                <a:solidFill>
                  <a:srgbClr val="002060"/>
                </a:solidFill>
              </a:rPr>
              <a:t>пгт</a:t>
            </a:r>
            <a:r>
              <a:rPr lang="ru-RU" b="1" kern="0" dirty="0">
                <a:solidFill>
                  <a:srgbClr val="002060"/>
                </a:solidFill>
              </a:rPr>
              <a:t>. Жешарт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9792" y="5013176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Выполнила: Инструктор по физической культуре </a:t>
            </a:r>
          </a:p>
          <a:p>
            <a:pPr algn="r"/>
            <a:r>
              <a:rPr lang="ru-RU" dirty="0" smtClean="0"/>
              <a:t>Каштанова Е.Е.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3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424936" cy="6120680"/>
          </a:xfrm>
        </p:spPr>
      </p:pic>
    </p:spTree>
    <p:extLst>
      <p:ext uri="{BB962C8B-B14F-4D97-AF65-F5344CB8AC3E}">
        <p14:creationId xmlns:p14="http://schemas.microsoft.com/office/powerpoint/2010/main" val="19488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Вывод: </a:t>
            </a:r>
            <a:r>
              <a:rPr lang="ru-RU" b="1" dirty="0" smtClean="0"/>
              <a:t>Наш детский сад находится недалеко от леса, поэтому я стараюсь в полной мере использовать. 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/>
              </a:rPr>
              <a:t>Такие прогулки способствуют повышению выносливости организма ребенка, устойчивости к неблагоприятным воздействиям внешней среды, особенно к простудным заболеваниям, учат детей преодолевать различные препятствия, становятся более подвижными, ловкими, смелыми, укрепляют мышечную систему, повышают жизненный тонус, развивают наблюдательность, расширяют представления об окружающем, способствуют воспитанию любви к родному краю, воспитывают трудолюбие, любовь и бережное отношение к природе. 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782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  <a:solidFill>
            <a:schemeClr val="bg2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i="0" dirty="0" smtClean="0">
                <a:solidFill>
                  <a:srgbClr val="212529"/>
                </a:solidFill>
                <a:effectLst/>
                <a:latin typeface="var(--bs-font-sans-serif)"/>
              </a:rPr>
              <a:t>Цель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var(--bs-font-sans-serif)"/>
              </a:rPr>
              <a:t>: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Arial"/>
              </a:rPr>
              <a:t> показать детям привлекательность зимнего времени года, развивать интерес к зимним видам спорта посредством эстафет и конкурсов, укрепление здоровья детей, совершенствование физических качеств.</a:t>
            </a:r>
          </a:p>
          <a:p>
            <a:pPr marL="0" indent="0">
              <a:buNone/>
            </a:pPr>
            <a:endParaRPr lang="ru-RU" b="0" i="0" dirty="0" smtClean="0">
              <a:solidFill>
                <a:srgbClr val="212529"/>
              </a:solidFill>
              <a:effectLst/>
              <a:latin typeface="var(--bs-font-sans-serif)"/>
            </a:endParaRPr>
          </a:p>
          <a:p>
            <a:pPr marL="0" indent="0">
              <a:buNone/>
            </a:pPr>
            <a:r>
              <a:rPr lang="ru-RU" b="0" i="0" dirty="0" smtClean="0">
                <a:solidFill>
                  <a:srgbClr val="212529"/>
                </a:solidFill>
                <a:effectLst/>
                <a:latin typeface="var(--bs-font-sans-serif)"/>
              </a:rPr>
              <a:t>Задачи:</a:t>
            </a:r>
            <a:endParaRPr lang="ru-RU" b="0" i="0" dirty="0" smtClean="0">
              <a:solidFill>
                <a:srgbClr val="212529"/>
              </a:solidFill>
              <a:effectLst/>
              <a:latin typeface="Arial"/>
            </a:endParaRPr>
          </a:p>
          <a:p>
            <a:pPr marL="0" indent="0">
              <a:buNone/>
            </a:pPr>
            <a:r>
              <a:rPr lang="ru-RU" b="1" i="0" dirty="0" smtClean="0">
                <a:solidFill>
                  <a:srgbClr val="212529"/>
                </a:solidFill>
                <a:effectLst/>
                <a:latin typeface="var(--bs-font-sans-serif)"/>
              </a:rPr>
              <a:t>Образовательные: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Arial"/>
              </a:rPr>
              <a:t> закрепить представления детей о признаках зимы; совершенствовать двигательные умения и навыки при выполнении детьми различных упражнений и заданий.</a:t>
            </a:r>
          </a:p>
          <a:p>
            <a:pPr marL="0" indent="0">
              <a:buNone/>
            </a:pPr>
            <a:r>
              <a:rPr lang="ru-RU" b="1" i="0" dirty="0" smtClean="0">
                <a:solidFill>
                  <a:srgbClr val="212529"/>
                </a:solidFill>
                <a:effectLst/>
                <a:latin typeface="var(--bs-font-sans-serif)"/>
              </a:rPr>
              <a:t>Развивающие: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Arial"/>
              </a:rPr>
              <a:t> развивать ловкость, координацию движений, внимание; способствовать оздоровлению организма детей посредством выполнения различных видов физических упражнений на свежем воздухе; развитие коммуникации.</a:t>
            </a:r>
          </a:p>
          <a:p>
            <a:pPr marL="0" indent="0">
              <a:buNone/>
            </a:pPr>
            <a:r>
              <a:rPr lang="ru-RU" b="1" i="0" dirty="0" smtClean="0">
                <a:solidFill>
                  <a:srgbClr val="212529"/>
                </a:solidFill>
                <a:effectLst/>
                <a:latin typeface="var(--bs-font-sans-serif)"/>
              </a:rPr>
              <a:t>Воспитательные: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Arial"/>
              </a:rPr>
              <a:t> воспитывать командный дух; продолжать прививать детям интерес к физической культуре, играм, забавам; воспитывать доброжелательное отношение детей друг к другу.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212529"/>
                </a:solidFill>
                <a:effectLst/>
                <a:latin typeface="var(--bs-font-sans-serif)"/>
              </a:rPr>
              <a:t>Место проведения: 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Arial"/>
              </a:rPr>
              <a:t>игровая площадка на улице.</a:t>
            </a:r>
          </a:p>
          <a:p>
            <a:pPr marL="0" indent="0">
              <a:buNone/>
            </a:pPr>
            <a:r>
              <a:rPr lang="ru-RU" b="1" i="0" dirty="0" smtClean="0">
                <a:solidFill>
                  <a:srgbClr val="212529"/>
                </a:solidFill>
                <a:effectLst/>
                <a:latin typeface="var(--bs-font-sans-serif)"/>
              </a:rPr>
              <a:t>Предварительная работа: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Arial"/>
              </a:rPr>
              <a:t> подготовка участка; беседа с детьми о признаках зимы; подготовка оборудования.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212529"/>
                </a:solidFill>
                <a:effectLst/>
                <a:latin typeface="var(--bs-font-sans-serif)"/>
              </a:rPr>
              <a:t>Оборудование и инвентарь: 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Arial"/>
              </a:rPr>
              <a:t>конверт с письмом, загадки о зиме,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212529"/>
                </a:solidFill>
                <a:effectLst/>
                <a:latin typeface="Arial"/>
              </a:rPr>
              <a:t> канат, санки, метёлка, клюшка, шайба, конусы,  мягкий набивной мяч, ёлка маленькая, рукавичка, лопатки, снежные комочки, флажки.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212529"/>
                </a:solidFill>
                <a:effectLst/>
                <a:latin typeface="var(--bs-font-sans-serif)"/>
              </a:rPr>
              <a:t>Место проведения: 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Arial"/>
              </a:rPr>
              <a:t>детская площадка.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3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4" y="0"/>
            <a:ext cx="92029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540" y="8621"/>
            <a:ext cx="4176464" cy="43924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98" y="1520789"/>
            <a:ext cx="6336705" cy="3816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72514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Подвижная игра «Кто быстрей»</a:t>
            </a:r>
          </a:p>
          <a:p>
            <a:r>
              <a:rPr lang="ru-RU" dirty="0" smtClean="0"/>
              <a:t>По лабиринту разлетелись мячики, и задача ребят кто быстрее соберёт каждая команда свой цвет.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9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2633" y="1542835"/>
            <a:ext cx="6236778" cy="39604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2127" y="1664539"/>
            <a:ext cx="6236778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1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7323" y="1083507"/>
            <a:ext cx="6027665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64088" y="1052736"/>
            <a:ext cx="3600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Игровое задание «Улитка» </a:t>
            </a:r>
            <a:r>
              <a:rPr lang="ru-RU" sz="2800" dirty="0" smtClean="0"/>
              <a:t>по свистку  два ребенка разбегались в разные стороны .</a:t>
            </a:r>
            <a:r>
              <a:rPr lang="ru-RU" sz="2800" dirty="0"/>
              <a:t>К</a:t>
            </a:r>
            <a:r>
              <a:rPr lang="ru-RU" sz="2800" dirty="0" smtClean="0"/>
              <a:t>то быстрее надо было добежать до центра и поднять мяч в  верх тот и считался победителем.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461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9571"/>
            <a:ext cx="8229600" cy="1143000"/>
          </a:xfrm>
        </p:spPr>
        <p:txBody>
          <a:bodyPr/>
          <a:lstStyle/>
          <a:p>
            <a:r>
              <a:rPr lang="ru-RU" dirty="0" smtClean="0"/>
              <a:t>Прогулки в лес.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2" y="796106"/>
            <a:ext cx="4261768" cy="28411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4139952" cy="2759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40"/>
            <a:ext cx="4355976" cy="2903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2"/>
            <a:ext cx="413995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Катание на горке в лесу.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Предварительная работа:</a:t>
            </a:r>
          </a:p>
          <a:p>
            <a:pPr marL="0" indent="0">
              <a:buNone/>
            </a:pPr>
            <a:r>
              <a:rPr lang="ru-RU" dirty="0" smtClean="0"/>
              <a:t>Беседа как можно себя вести в лесу.</a:t>
            </a:r>
          </a:p>
          <a:p>
            <a:pPr marL="0" indent="0">
              <a:buNone/>
            </a:pPr>
            <a:r>
              <a:rPr lang="ru-RU" dirty="0" smtClean="0"/>
              <a:t>Беседа техника безопасности при скатывании.</a:t>
            </a:r>
          </a:p>
          <a:p>
            <a:pPr marL="0" indent="0">
              <a:buNone/>
            </a:pPr>
            <a:r>
              <a:rPr lang="ru-RU" dirty="0" smtClean="0"/>
              <a:t>Организационный момент .</a:t>
            </a:r>
          </a:p>
          <a:p>
            <a:pPr marL="0" indent="0">
              <a:buNone/>
            </a:pPr>
            <a:r>
              <a:rPr lang="ru-RU" dirty="0" smtClean="0"/>
              <a:t>Отправление в лес.(ходьба умеренная, спокойная)</a:t>
            </a:r>
          </a:p>
          <a:p>
            <a:pPr marL="0" indent="0">
              <a:buNone/>
            </a:pPr>
            <a:r>
              <a:rPr lang="ru-RU" dirty="0" smtClean="0"/>
              <a:t>Инструктор по </a:t>
            </a:r>
            <a:r>
              <a:rPr lang="ru-RU" dirty="0" err="1" smtClean="0"/>
              <a:t>физо</a:t>
            </a:r>
            <a:r>
              <a:rPr lang="ru-RU" dirty="0" smtClean="0"/>
              <a:t>, Воспитатели и младший воспитатель несут </a:t>
            </a:r>
            <a:r>
              <a:rPr lang="ru-RU" dirty="0" err="1" smtClean="0"/>
              <a:t>леднянки</a:t>
            </a:r>
            <a:r>
              <a:rPr lang="ru-RU" dirty="0" smtClean="0"/>
              <a:t>, ватрушки.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59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31907" cy="638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6120" y="1056489"/>
            <a:ext cx="6388833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2073" y="1258257"/>
            <a:ext cx="6027665" cy="41764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4621" y="1322043"/>
            <a:ext cx="6127854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154</Words>
  <Application>Microsoft Office PowerPoint</Application>
  <PresentationFormat>Экран (4:3)</PresentationFormat>
  <Paragraphs>28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Зимние забавы.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Прогулки в лес.</vt:lpstr>
      <vt:lpstr>Катание на горке в лесу.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забавы.</dc:title>
  <dc:creator>Александр</dc:creator>
  <cp:lastModifiedBy>Александр</cp:lastModifiedBy>
  <cp:revision>11</cp:revision>
  <dcterms:created xsi:type="dcterms:W3CDTF">2022-02-13T16:42:56Z</dcterms:created>
  <dcterms:modified xsi:type="dcterms:W3CDTF">2022-02-21T06:08:11Z</dcterms:modified>
</cp:coreProperties>
</file>